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8" r:id="rId6"/>
    <p:sldId id="29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033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95450C9-30E0-4ACF-BDD1-092463FFFB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36ABAD-DFC6-41BB-AF76-77EBFA45689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79BF0D-A27E-4949-BA05-26DFC7FA342E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AC7E56-E390-43F2-A87A-4A200501E44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6FB9EB-179C-4409-A4AF-09861B235A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762803-C07A-499E-9504-8ED8734DAF4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4692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C4AA30-155C-4903-9267-E3BBFB95FF41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B3F336-7DD2-47CF-A0F3-D1163B2A9C1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71307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B3F336-7DD2-47CF-A0F3-D1163B2A9C1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810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E7343BBF-5896-492F-B293-DE44DE831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00127" y="5095875"/>
            <a:ext cx="4991747" cy="17621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BC4C36-9C93-4585-BF64-797C379471F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0 h 5924550"/>
              <a:gd name="connsiteX1" fmla="*/ 11258550 w 11258550"/>
              <a:gd name="connsiteY1" fmla="*/ 0 h 5924550"/>
              <a:gd name="connsiteX2" fmla="*/ 11258550 w 11258550"/>
              <a:gd name="connsiteY2" fmla="*/ 5924550 h 5924550"/>
              <a:gd name="connsiteX3" fmla="*/ 8125149 w 11258550"/>
              <a:gd name="connsiteY3" fmla="*/ 5924550 h 5924550"/>
              <a:gd name="connsiteX4" fmla="*/ 8125149 w 11258550"/>
              <a:gd name="connsiteY4" fmla="*/ 4629150 h 5924550"/>
              <a:gd name="connsiteX5" fmla="*/ 3133402 w 11258550"/>
              <a:gd name="connsiteY5" fmla="*/ 4629150 h 5924550"/>
              <a:gd name="connsiteX6" fmla="*/ 3133402 w 11258550"/>
              <a:gd name="connsiteY6" fmla="*/ 5924550 h 5924550"/>
              <a:gd name="connsiteX7" fmla="*/ 0 w 11258550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0"/>
                </a:moveTo>
                <a:lnTo>
                  <a:pt x="11258550" y="0"/>
                </a:lnTo>
                <a:lnTo>
                  <a:pt x="11258550" y="5924550"/>
                </a:lnTo>
                <a:lnTo>
                  <a:pt x="8125149" y="5924550"/>
                </a:lnTo>
                <a:lnTo>
                  <a:pt x="8125149" y="4629150"/>
                </a:lnTo>
                <a:lnTo>
                  <a:pt x="3133402" y="4629150"/>
                </a:lnTo>
                <a:lnTo>
                  <a:pt x="3133402" y="5924550"/>
                </a:lnTo>
                <a:lnTo>
                  <a:pt x="0" y="59245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7749D11F-03B6-400D-94E7-177EEBC5C7C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0921" y="6176266"/>
            <a:ext cx="4270159" cy="339247"/>
          </a:xfrm>
        </p:spPr>
        <p:txBody>
          <a:bodyPr>
            <a:noAutofit/>
          </a:bodyPr>
          <a:lstStyle>
            <a:lvl1pPr marL="0" indent="0" algn="ctr">
              <a:buNone/>
              <a:defRPr sz="2000" spc="100" baseline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4C86F7-04B1-4F1F-B4FB-8A3C279360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60940" y="5489855"/>
            <a:ext cx="4270248" cy="640080"/>
          </a:xfrm>
        </p:spPr>
        <p:txBody>
          <a:bodyPr anchor="t">
            <a:noAutofit/>
          </a:bodyPr>
          <a:lstStyle>
            <a:lvl1pPr algn="ctr">
              <a:lnSpc>
                <a:spcPct val="80000"/>
              </a:lnSpc>
              <a:defRPr sz="5000" cap="all" baseline="0">
                <a:ln w="19050">
                  <a:solidFill>
                    <a:schemeClr val="accent6"/>
                  </a:solidFill>
                </a:ln>
                <a:noFill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36384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8D0226-3AB8-4591-90BD-C0E6D9A30301}"/>
              </a:ext>
            </a:extLst>
          </p:cNvPr>
          <p:cNvSpPr/>
          <p:nvPr userDrawn="1"/>
        </p:nvSpPr>
        <p:spPr>
          <a:xfrm>
            <a:off x="1780309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12CA40-DF7D-4358-831F-BC9B8960CBDB}"/>
              </a:ext>
            </a:extLst>
          </p:cNvPr>
          <p:cNvSpPr/>
          <p:nvPr userDrawn="1"/>
        </p:nvSpPr>
        <p:spPr>
          <a:xfrm>
            <a:off x="4979555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5E1A6E6-C76B-400D-9A19-F1B09AD38A3E}"/>
              </a:ext>
            </a:extLst>
          </p:cNvPr>
          <p:cNvSpPr/>
          <p:nvPr userDrawn="1"/>
        </p:nvSpPr>
        <p:spPr>
          <a:xfrm>
            <a:off x="8153400" y="2761134"/>
            <a:ext cx="2283691" cy="1293091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67140AA-40F5-4101-B5AA-DDCDA4906E3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453428" y="4178539"/>
            <a:ext cx="2937452" cy="968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966AA58-3FAC-4126-8C63-16F104203B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007899" y="2977808"/>
            <a:ext cx="1828510" cy="8597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B430FA7-46C5-4651-8ED7-21284AF0121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52674" y="4178539"/>
            <a:ext cx="2937452" cy="968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1C698088-82D8-4D90-AE73-66B661DFCBC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207145" y="2977808"/>
            <a:ext cx="1828510" cy="8597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3FF934E-D2F5-409F-B4EB-CD316340BF3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7851920" y="4178539"/>
            <a:ext cx="2937452" cy="96864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8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7E006825-EBAA-451B-AD52-683B7109D50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80990" y="2977808"/>
            <a:ext cx="1828510" cy="85974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8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Date Placeholder 4">
            <a:extLst>
              <a:ext uri="{FF2B5EF4-FFF2-40B4-BE49-F238E27FC236}">
                <a16:creationId xmlns:a16="http://schemas.microsoft.com/office/drawing/2014/main" id="{044D0E17-B284-4856-BBDB-FFF2EBAB97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15753"/>
            <a:ext cx="2743200" cy="205722"/>
          </a:xfrm>
        </p:spPr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20" name="Footer Placeholder 5">
            <a:extLst>
              <a:ext uri="{FF2B5EF4-FFF2-40B4-BE49-F238E27FC236}">
                <a16:creationId xmlns:a16="http://schemas.microsoft.com/office/drawing/2014/main" id="{56B7B285-9E5D-48DB-B740-3FDA433FE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15753"/>
            <a:ext cx="4114800" cy="205722"/>
          </a:xfrm>
        </p:spPr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21" name="Slide Number Placeholder 6">
            <a:extLst>
              <a:ext uri="{FF2B5EF4-FFF2-40B4-BE49-F238E27FC236}">
                <a16:creationId xmlns:a16="http://schemas.microsoft.com/office/drawing/2014/main" id="{73D1A241-8F30-495A-8B68-B8A5CAA1F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15753"/>
            <a:ext cx="2743200" cy="205722"/>
          </a:xfrm>
        </p:spPr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C931C97-3E53-4030-A6E5-50E4DF9A1C34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F8C40A-9F2A-4E97-956E-E8A1BFB94E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71808"/>
            <a:ext cx="6408851" cy="639192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24192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E1A5FC-3F83-4927-88B5-5BCBA3EA684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33860" y="466725"/>
            <a:ext cx="4858139" cy="5924550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EE9FB-42C5-4A09-A4FE-4DDE8CF93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08DFF-BE58-419E-A8E1-FD9428158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24A919-F912-4129-B930-D8A078A8C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CEA9B97-0004-4411-ABB4-A27F463B89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57045" y="2387634"/>
            <a:ext cx="2824355" cy="339280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ED60F60-B501-479A-A75A-8FD1F979657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7045" y="1804968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9170FD0E-EBE1-4417-BC9D-4CD5F92BFD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45452" y="2385650"/>
            <a:ext cx="2824355" cy="339280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5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7738676-CB36-4BE1-A9C9-0215DEEECB1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45452" y="1802984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38544-38E0-4456-B973-6058B99619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8"/>
            <a:ext cx="6041907" cy="63919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00868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F3F335-C36A-4214-BC97-BB4C97218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CCBA95-53AF-4D84-851A-583238623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8AEEC-9F28-4200-B5D7-453E32B3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D9967FE-B330-4703-9D6E-CC40B84B1030}"/>
              </a:ext>
            </a:extLst>
          </p:cNvPr>
          <p:cNvCxnSpPr>
            <a:cxnSpLocks/>
          </p:cNvCxnSpPr>
          <p:nvPr userDrawn="1"/>
        </p:nvCxnSpPr>
        <p:spPr>
          <a:xfrm>
            <a:off x="6150567" y="2200739"/>
            <a:ext cx="0" cy="34699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BC0FBFA-8000-40C6-8EF3-D30A0A48CBC5}"/>
              </a:ext>
            </a:extLst>
          </p:cNvPr>
          <p:cNvCxnSpPr>
            <a:cxnSpLocks/>
          </p:cNvCxnSpPr>
          <p:nvPr userDrawn="1"/>
        </p:nvCxnSpPr>
        <p:spPr>
          <a:xfrm flipH="1">
            <a:off x="2545167" y="3935702"/>
            <a:ext cx="7101667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2DCC767D-316F-42DA-9712-29C185B762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78036" y="1767731"/>
            <a:ext cx="1706966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DC3AF654-39ED-4B70-9A85-34D9DC793D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78035" y="5683895"/>
            <a:ext cx="1706966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3E0B0DF9-E558-439A-9B7D-4C600008B0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3792884"/>
            <a:ext cx="1706966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r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6BB9DF13-A501-4465-8844-F8ADFE8BED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646834" y="3792884"/>
            <a:ext cx="1706966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1400" cap="all" spc="100" baseline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D23EF573-9496-4229-ABB9-B58C441687E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85000" y="2740969"/>
            <a:ext cx="1929792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6C96D231-4BEB-47C0-BC89-3D69A5E0DD1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59358" y="4263233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18B3BFCC-5202-4CF7-8748-EA1165299B9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945805" y="5001059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0F78A8C0-E488-4B82-A881-BAF70EF5261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28224" y="4328700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9CBF7863-921B-428D-857E-AC4D195E887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64942" y="4956195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3818CA49-6F16-4527-9CE5-335D522ECAA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696547" y="2870279"/>
            <a:ext cx="913553" cy="42639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A8460B-1230-475A-839A-BB0365A3D5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4203" y="671807"/>
            <a:ext cx="10629597" cy="64580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74389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3D11A1-D567-4DE9-AFD4-7A6BC7C300C1}"/>
              </a:ext>
            </a:extLst>
          </p:cNvPr>
          <p:cNvSpPr/>
          <p:nvPr userDrawn="1"/>
        </p:nvSpPr>
        <p:spPr>
          <a:xfrm>
            <a:off x="4483944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398470-6F00-41F0-B63E-42C03BC992F8}"/>
              </a:ext>
            </a:extLst>
          </p:cNvPr>
          <p:cNvSpPr/>
          <p:nvPr userDrawn="1"/>
        </p:nvSpPr>
        <p:spPr>
          <a:xfrm>
            <a:off x="4489659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06A024-E68E-4F1C-887D-415804C89479}"/>
              </a:ext>
            </a:extLst>
          </p:cNvPr>
          <p:cNvSpPr/>
          <p:nvPr userDrawn="1"/>
        </p:nvSpPr>
        <p:spPr>
          <a:xfrm>
            <a:off x="828484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B3C2448-350F-482F-92C0-4F1495265933}"/>
              </a:ext>
            </a:extLst>
          </p:cNvPr>
          <p:cNvSpPr/>
          <p:nvPr userDrawn="1"/>
        </p:nvSpPr>
        <p:spPr>
          <a:xfrm>
            <a:off x="829055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1BFB613-F647-4C24-8072-6BA560C2CF35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52D8BE-09E0-4B54-871E-627BA368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158535-C39C-4032-BC07-CC7DA7456E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638FD9-7569-4F67-9902-EA32B7F93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36849D09-65B8-4E5C-986A-AB5E3748D42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81350" y="1221488"/>
            <a:ext cx="5829300" cy="5378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AC480B-19BB-48E2-8BEF-4AA0680D32DE}"/>
              </a:ext>
            </a:extLst>
          </p:cNvPr>
          <p:cNvSpPr/>
          <p:nvPr userDrawn="1"/>
        </p:nvSpPr>
        <p:spPr>
          <a:xfrm>
            <a:off x="691513" y="2406747"/>
            <a:ext cx="3200401" cy="1127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2C09E39-FAAE-43BC-8BD6-08DC89C45F5B}"/>
              </a:ext>
            </a:extLst>
          </p:cNvPr>
          <p:cNvSpPr/>
          <p:nvPr userDrawn="1"/>
        </p:nvSpPr>
        <p:spPr>
          <a:xfrm>
            <a:off x="697228" y="2406748"/>
            <a:ext cx="3191933" cy="318515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07156FBE-72BD-4A64-99F7-1ABAA272A0F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3928" y="2683198"/>
            <a:ext cx="2667000" cy="6091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0AEE629F-FF1D-44AE-B728-8EA70D72A35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750644" y="2683198"/>
            <a:ext cx="2667000" cy="6091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5C4D74F9-C022-4D89-9C64-1A0A5FD3A6E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51543" y="2683198"/>
            <a:ext cx="2667000" cy="6091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20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75D06BD1-5247-47AE-87C4-5720ED5AC7F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63928" y="3778623"/>
            <a:ext cx="2667000" cy="15581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D3684C2-E9CD-4A2A-993D-ABF39BD30C2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50644" y="3778623"/>
            <a:ext cx="2667000" cy="15581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A960BEA5-C2B5-456D-8982-4C8A8E7EE68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551543" y="3778623"/>
            <a:ext cx="2667000" cy="155810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8CDC00CA-B925-48D9-91B3-A79A59C280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81350" y="671807"/>
            <a:ext cx="5829300" cy="63919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974638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336D74-17F7-4684-B610-18AB1682D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1FBB6F-A08B-41AD-8AD2-DC5AE674E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FA4285-BB73-4E13-BBDF-3F14D2AD9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F28238E-356F-43CD-AA8F-3BC1FA26B6E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27900" y="1172060"/>
            <a:ext cx="5829300" cy="53786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2000" cap="none" spc="100" baseline="0">
                <a:solidFill>
                  <a:schemeClr val="tx1"/>
                </a:solidFill>
                <a:latin typeface="Seaford" panose="020B0502030303020204" pitchFamily="34" charset="0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50BF9B7-44D3-43B3-8650-0E38FB9F802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785497" y="2172381"/>
            <a:ext cx="4487220" cy="4487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0A34C87-263B-4C39-95B1-6A3E78FC480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10838" y="2172381"/>
            <a:ext cx="5007023" cy="44876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1800" cap="none" spc="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8FDE5E1-CA4F-47D6-B408-560DFA59D301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906463" y="2752724"/>
            <a:ext cx="5007022" cy="329247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Content Placeholder 9">
            <a:extLst>
              <a:ext uri="{FF2B5EF4-FFF2-40B4-BE49-F238E27FC236}">
                <a16:creationId xmlns:a16="http://schemas.microsoft.com/office/drawing/2014/main" id="{E8933B94-68E9-4F8A-95B3-C8A867B06FF5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6785497" y="2747768"/>
            <a:ext cx="4500041" cy="329247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9997C22C-C02E-4D5D-866A-A163E2B470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7900" y="671808"/>
            <a:ext cx="5829300" cy="639192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7859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Rectangle 99">
            <a:extLst>
              <a:ext uri="{FF2B5EF4-FFF2-40B4-BE49-F238E27FC236}">
                <a16:creationId xmlns:a16="http://schemas.microsoft.com/office/drawing/2014/main" id="{9A6EC546-1FDF-48B1-BB0F-4069A4AF6B46}"/>
              </a:ext>
            </a:extLst>
          </p:cNvPr>
          <p:cNvSpPr/>
          <p:nvPr userDrawn="1"/>
        </p:nvSpPr>
        <p:spPr>
          <a:xfrm rot="5400000">
            <a:off x="1338026" y="-868210"/>
            <a:ext cx="972645" cy="364765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8787A3-6FE4-43A8-B38B-0F6A2EF11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E0A1E-0F1E-4FFE-B209-3D9679190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999867-6933-40F9-BEA0-F30FA6975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0E72126-EBC8-4AA7-AA53-38A15FDEC6E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C44CA5E4-4215-49A0-86F5-2C4847D87E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735C1917-DDF3-4A5B-AEB9-E0FBD98EC5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D0FF36A3-BF35-4A36-ADAB-547CA8CAED9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3BE85149-0E6D-4CDC-82B6-EF6894D9C90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6E8B6B5-41D1-4EC9-84EF-1989A504B7D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0F13F401-A13F-4EF3-88FC-D517D7F7BA5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4639D5D-D529-4EF5-9EF8-8C9B3715A28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45E22B01-C64B-4A03-9118-68BCAECC32F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04BA50FF-5CC3-4F90-9AA6-5942DF634BA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5B3EEE7C-67C5-49ED-A602-F8E162B21A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EE91B34F-5506-49A1-8594-9259C64066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6A7D7592-A438-4BE7-82A5-188EF3B7021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70F1DE9A-9607-4D77-B1CA-EA7A15A4CAC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FE726AB2-7D79-4CF4-ACA3-327A065CA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07991841-3C5D-4E23-ACEF-AC0C7BA2866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E827F407-DC92-4E39-85F3-56B3405B23A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ADBEC4B1-A92B-4923-B3C2-44570B971C8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32CD6E05-4E76-4ADF-9FC8-4321B2B9600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40BE94-38F8-48B0-9A42-DA1A41975046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CFECD0B-5901-4EBC-92AA-3DE8CD1132D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B173BBB1-992E-4C62-B6EF-38E5859DA79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83639117-6091-4743-897D-3E5F4468CCAE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B7A64542-4E5B-4701-845E-5101F87E110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0F74B4EA-4966-4ABC-8DFD-01157881B81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96804" y="2720679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D7536456-E749-466F-8EFA-F33D8281227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96804" y="4418755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2000" cap="none" spc="100" baseline="0">
                <a:solidFill>
                  <a:schemeClr val="accent5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A6C85040-3D7A-4FD1-B96E-3ED73836766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120620"/>
            <a:ext cx="1440088" cy="5495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966941C8-0858-4060-8F85-A63D40D05872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120620"/>
            <a:ext cx="1440088" cy="5495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B66D6339-390D-45A7-BBF7-ADB8D6A0168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120620"/>
            <a:ext cx="1440088" cy="5495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89C25EC2-6755-441D-BD59-204C60EFD6A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54752"/>
            <a:ext cx="1440088" cy="5571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5AA552AB-DFEE-4CE4-9596-F63F557FD478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54752"/>
            <a:ext cx="1440088" cy="5571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8AA79F31-661A-42DB-97E9-B3633BF6622E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54752"/>
            <a:ext cx="1440088" cy="5571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5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71E1E5-ACAD-4ED5-AAF2-539AF0733F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71808"/>
            <a:ext cx="10515600" cy="661924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808358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DFB87B-D4AD-42B4-8993-D5BD0311C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DA0E7-08C2-442E-A8B3-F1218B69F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9842E0-2E48-4C5C-9EC5-429BF2DA4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3808EC-BC22-46D4-895E-0A67F6EE1907}"/>
              </a:ext>
            </a:extLst>
          </p:cNvPr>
          <p:cNvSpPr/>
          <p:nvPr userDrawn="1"/>
        </p:nvSpPr>
        <p:spPr>
          <a:xfrm>
            <a:off x="9393543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783E2FE-F5EA-4C43-BC5B-23330B11D4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5400000">
            <a:off x="8333552" y="3930709"/>
            <a:ext cx="3975244" cy="99655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785927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4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40F7723-F5B1-4A97-921F-93E42B12D62B}"/>
              </a:ext>
            </a:extLst>
          </p:cNvPr>
          <p:cNvSpPr/>
          <p:nvPr userDrawn="1"/>
        </p:nvSpPr>
        <p:spPr>
          <a:xfrm>
            <a:off x="4659086" y="0"/>
            <a:ext cx="7532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670FDF-6533-4E3F-94A4-2548DA2F9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DB69DE-3108-4A10-8EDD-EC2EF3F52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B337B-1B07-4B9D-9563-C5E433F83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FA44B00A-A50E-49C2-AE8C-E243734442A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31913" y="671944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00A1A7F-BD7F-4CB8-A8BD-C7DDCD62C9A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794627" y="2426760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name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4253CF9-87EA-4162-8CBD-63E10EBEB6E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794627" y="2801755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4" name="Picture Placeholder 9">
            <a:extLst>
              <a:ext uri="{FF2B5EF4-FFF2-40B4-BE49-F238E27FC236}">
                <a16:creationId xmlns:a16="http://schemas.microsoft.com/office/drawing/2014/main" id="{F099E8E6-E766-4B5B-8E98-7D92E8F91A9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038065" y="671944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A3AC6007-1F43-4D93-842F-2E1F01D19B2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800779" y="2426197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85EC4308-1195-47F4-A415-8637701ADF8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00779" y="2801192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Picture Placeholder 9">
            <a:extLst>
              <a:ext uri="{FF2B5EF4-FFF2-40B4-BE49-F238E27FC236}">
                <a16:creationId xmlns:a16="http://schemas.microsoft.com/office/drawing/2014/main" id="{8E583185-DBE3-45E6-B367-B88C50A91CEA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6031913" y="3494316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0B472BE4-F051-416A-AFCF-53E847C3E54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794627" y="5249132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FF4A7512-D4D0-4D2E-A300-C5EE0AC2EC8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794627" y="5624127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1" name="Picture Placeholder 9">
            <a:extLst>
              <a:ext uri="{FF2B5EF4-FFF2-40B4-BE49-F238E27FC236}">
                <a16:creationId xmlns:a16="http://schemas.microsoft.com/office/drawing/2014/main" id="{7CBE80F1-F6E2-416E-9F4A-EBE15E0F94A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9038065" y="3494316"/>
            <a:ext cx="2013133" cy="169745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B9A76D07-863C-4818-9D9C-99B8F83B8F4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00779" y="5248569"/>
            <a:ext cx="2487705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2CAEC7-C513-41B6-9F77-3D5481F849E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00779" y="5623564"/>
            <a:ext cx="2487705" cy="43563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buNone/>
              <a:defRPr sz="14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C03895-E987-4148-AB13-798D65CB7B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2238083" y="2746661"/>
            <a:ext cx="4907372" cy="107615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897451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 8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64182B-9BBA-4B44-BC53-045107E9371D}"/>
              </a:ext>
            </a:extLst>
          </p:cNvPr>
          <p:cNvSpPr/>
          <p:nvPr userDrawn="1"/>
        </p:nvSpPr>
        <p:spPr>
          <a:xfrm>
            <a:off x="2754086" y="0"/>
            <a:ext cx="943791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DA1795-FD62-4E99-989E-A14C0571A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25EE35-717E-4E9F-A75B-366341B3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C606A6-DC50-4DDF-8621-3D530D52B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9">
            <a:extLst>
              <a:ext uri="{FF2B5EF4-FFF2-40B4-BE49-F238E27FC236}">
                <a16:creationId xmlns:a16="http://schemas.microsoft.com/office/drawing/2014/main" id="{9DE112EE-5EA4-49AF-8AF9-754D30C1448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758452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63210BF0-55FD-4D41-9458-4492BAD292A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74958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A739369F-4EDD-4B19-8395-084759667B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474958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A72E3657-9D29-484E-819B-67EA4ADC474B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5858792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3E59867B-1A93-4A9B-9C2E-AE7B5FCF510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75298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690192BD-CD3C-44D3-9A9A-8782B80F765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75298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0" name="Picture Placeholder 9">
            <a:extLst>
              <a:ext uri="{FF2B5EF4-FFF2-40B4-BE49-F238E27FC236}">
                <a16:creationId xmlns:a16="http://schemas.microsoft.com/office/drawing/2014/main" id="{75E378BE-4D71-48F2-BA16-CCF8158EF7E8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7959132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80F28DC9-C26A-4D42-8BFA-540BB696E04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675638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9642AD6D-085C-424D-B340-7731A4F95D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675638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Picture Placeholder 9">
            <a:extLst>
              <a:ext uri="{FF2B5EF4-FFF2-40B4-BE49-F238E27FC236}">
                <a16:creationId xmlns:a16="http://schemas.microsoft.com/office/drawing/2014/main" id="{9CD02B3D-3B05-4CE4-98EF-4772E813751D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0059471" y="1190975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758AF150-35C5-4E99-97F8-798A80E52A7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775977" y="2442078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B02EB253-A55A-4EC6-A5A8-ABACCF75D0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75977" y="2746735"/>
            <a:ext cx="1982733" cy="617787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Picture Placeholder 9">
            <a:extLst>
              <a:ext uri="{FF2B5EF4-FFF2-40B4-BE49-F238E27FC236}">
                <a16:creationId xmlns:a16="http://schemas.microsoft.com/office/drawing/2014/main" id="{1A02BB49-28DB-48E5-8959-D36C9840302C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3758452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03C6BE33-794C-464D-886A-DB31DC137B0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474958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51088B84-C9AE-4E0F-BE0B-7691872F789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474958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Picture Placeholder 9">
            <a:extLst>
              <a:ext uri="{FF2B5EF4-FFF2-40B4-BE49-F238E27FC236}">
                <a16:creationId xmlns:a16="http://schemas.microsoft.com/office/drawing/2014/main" id="{EC807298-9742-4D0C-86D4-A25C5ED3069C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5858792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7B94081A-B2B7-439C-B7CA-91A63FB88DF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75298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875898E2-098E-4BDE-8BA8-C1D0755D7EB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575298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2" name="Picture Placeholder 9">
            <a:extLst>
              <a:ext uri="{FF2B5EF4-FFF2-40B4-BE49-F238E27FC236}">
                <a16:creationId xmlns:a16="http://schemas.microsoft.com/office/drawing/2014/main" id="{EEB78526-379C-43C5-ABE7-2F184FC309A1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7959132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FAA9378E-4336-4D84-9033-052E57D5470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675638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4AF0D6AA-392E-489E-8457-370F653057E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675638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5" name="Picture Placeholder 9">
            <a:extLst>
              <a:ext uri="{FF2B5EF4-FFF2-40B4-BE49-F238E27FC236}">
                <a16:creationId xmlns:a16="http://schemas.microsoft.com/office/drawing/2014/main" id="{515D701A-667D-41D8-B25B-72B088C7E9E4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0059471" y="3742368"/>
            <a:ext cx="1415744" cy="119374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D0AB2C67-89B8-459B-BB18-3655BA5AB35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775977" y="4993471"/>
            <a:ext cx="1982733" cy="41127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buNone/>
              <a:defRPr sz="14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88DB254D-C387-4A49-A475-DA300A71317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775977" y="5298128"/>
            <a:ext cx="1982733" cy="5809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3C00339E-E516-47A3-98FD-7904488645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332219" y="2746661"/>
            <a:ext cx="4907372" cy="107615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101103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516B3E-BF5D-4CBE-AA15-FEAD2B0B9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C6F15C-2031-4B28-91FF-8532EFEE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847681-AA55-4F94-8741-812FB3628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FB5880F-F841-4DE6-B266-C373510AF249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88B7164-58B7-4BB5-998B-0E7F664D929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 rot="16200000">
            <a:off x="562550" y="3063183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4CB6F5B2-F117-4AD5-9C54-96006D152F1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 rot="16200000">
            <a:off x="3226739" y="3063183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60636773-D205-448C-8DD8-8BBC3AFC256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5857430" y="3063181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6CD4F0A7-B003-44EA-AD28-A4B13CCE892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6200000">
            <a:off x="8520742" y="3063180"/>
            <a:ext cx="2387816" cy="44876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80000"/>
              </a:lnSpc>
              <a:buNone/>
              <a:defRPr sz="2400" cap="all" spc="2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3CEEA233-6913-4525-8B47-39C2814EEF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0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718C63E6-2425-4D8D-99C9-99B35F978A8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AEB3CF35-C4EC-42DA-B265-89015DF0350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36069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id="{A1B05A3F-5647-4FA8-AAB1-0438B6F6DD1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36069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67059F7A-88D8-4E2F-A6F4-6CF5F194D54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11909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B25228C-31FC-4E25-80B1-8FAD0909BE7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11909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E3BCA350-B685-4ADC-9FC8-23180729767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904516" y="5154557"/>
            <a:ext cx="2449286" cy="100315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F75319BC-EF3B-4B55-9663-E04ED5DBC88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904516" y="4525420"/>
            <a:ext cx="2449286" cy="63919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E10C144-C9A1-43BD-9C8A-183A065E24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27694" y="658420"/>
            <a:ext cx="3472731" cy="66596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86022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96E7A44-0539-4C8E-ABEB-E56B131C44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29326" y="2152651"/>
            <a:ext cx="6162674" cy="290988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0CB7D0-0851-45AD-932F-0A0BD59CCB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466726"/>
            <a:ext cx="6848474" cy="6391274"/>
          </a:xfrm>
          <a:custGeom>
            <a:avLst/>
            <a:gdLst>
              <a:gd name="connsiteX0" fmla="*/ 0 w 6848474"/>
              <a:gd name="connsiteY0" fmla="*/ 0 h 6391274"/>
              <a:gd name="connsiteX1" fmla="*/ 6848474 w 6848474"/>
              <a:gd name="connsiteY1" fmla="*/ 0 h 6391274"/>
              <a:gd name="connsiteX2" fmla="*/ 6848474 w 6848474"/>
              <a:gd name="connsiteY2" fmla="*/ 1685925 h 6391274"/>
              <a:gd name="connsiteX3" fmla="*/ 6029325 w 6848474"/>
              <a:gd name="connsiteY3" fmla="*/ 1685925 h 6391274"/>
              <a:gd name="connsiteX4" fmla="*/ 6029325 w 6848474"/>
              <a:gd name="connsiteY4" fmla="*/ 4595813 h 6391274"/>
              <a:gd name="connsiteX5" fmla="*/ 6848474 w 6848474"/>
              <a:gd name="connsiteY5" fmla="*/ 4595813 h 6391274"/>
              <a:gd name="connsiteX6" fmla="*/ 6848474 w 6848474"/>
              <a:gd name="connsiteY6" fmla="*/ 6391274 h 6391274"/>
              <a:gd name="connsiteX7" fmla="*/ 0 w 6848474"/>
              <a:gd name="connsiteY7" fmla="*/ 6391274 h 6391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48474" h="6391274">
                <a:moveTo>
                  <a:pt x="0" y="0"/>
                </a:moveTo>
                <a:lnTo>
                  <a:pt x="6848474" y="0"/>
                </a:lnTo>
                <a:lnTo>
                  <a:pt x="6848474" y="1685925"/>
                </a:lnTo>
                <a:lnTo>
                  <a:pt x="6029325" y="1685925"/>
                </a:lnTo>
                <a:lnTo>
                  <a:pt x="6029325" y="4595813"/>
                </a:lnTo>
                <a:lnTo>
                  <a:pt x="6848474" y="4595813"/>
                </a:lnTo>
                <a:lnTo>
                  <a:pt x="6848474" y="6391274"/>
                </a:lnTo>
                <a:lnTo>
                  <a:pt x="0" y="639127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C0B0C-9F99-4C31-993B-EB072ABAD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2CDF4-F0E3-4D07-89C6-5ABCCDDD8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DEC1K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5BDA5F-715E-4514-9476-437B3EB01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D38E0F-D52F-4777-9D68-D30CB3B8C8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24625" y="2624137"/>
            <a:ext cx="5172075" cy="2033588"/>
          </a:xfrm>
        </p:spPr>
        <p:txBody>
          <a:bodyPr>
            <a:no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6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E083E92-8775-41F5-A992-0786A40813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92272" y="671808"/>
            <a:ext cx="3661528" cy="639192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7629277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502A0C2-BC21-4E10-B50C-353B8CBD7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985" y="1057275"/>
            <a:ext cx="6015990" cy="345757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B548780-9B3B-47BB-AA7B-928FA50A6A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057275"/>
            <a:ext cx="12191999" cy="5295900"/>
          </a:xfrm>
          <a:custGeom>
            <a:avLst/>
            <a:gdLst>
              <a:gd name="connsiteX0" fmla="*/ 0 w 12191999"/>
              <a:gd name="connsiteY0" fmla="*/ 0 h 5295900"/>
              <a:gd name="connsiteX1" fmla="*/ 514985 w 12191999"/>
              <a:gd name="connsiteY1" fmla="*/ 0 h 5295900"/>
              <a:gd name="connsiteX2" fmla="*/ 514985 w 12191999"/>
              <a:gd name="connsiteY2" fmla="*/ 3457576 h 5295900"/>
              <a:gd name="connsiteX3" fmla="*/ 6530975 w 12191999"/>
              <a:gd name="connsiteY3" fmla="*/ 3457576 h 5295900"/>
              <a:gd name="connsiteX4" fmla="*/ 6530975 w 12191999"/>
              <a:gd name="connsiteY4" fmla="*/ 0 h 5295900"/>
              <a:gd name="connsiteX5" fmla="*/ 12191999 w 12191999"/>
              <a:gd name="connsiteY5" fmla="*/ 0 h 5295900"/>
              <a:gd name="connsiteX6" fmla="*/ 12191999 w 12191999"/>
              <a:gd name="connsiteY6" fmla="*/ 5295900 h 5295900"/>
              <a:gd name="connsiteX7" fmla="*/ 0 w 12191999"/>
              <a:gd name="connsiteY7" fmla="*/ 5295900 h 529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5295900">
                <a:moveTo>
                  <a:pt x="0" y="0"/>
                </a:moveTo>
                <a:lnTo>
                  <a:pt x="514985" y="0"/>
                </a:lnTo>
                <a:lnTo>
                  <a:pt x="514985" y="3457576"/>
                </a:lnTo>
                <a:lnTo>
                  <a:pt x="6530975" y="3457576"/>
                </a:lnTo>
                <a:lnTo>
                  <a:pt x="6530975" y="0"/>
                </a:lnTo>
                <a:lnTo>
                  <a:pt x="12191999" y="0"/>
                </a:lnTo>
                <a:lnTo>
                  <a:pt x="12191999" y="5295900"/>
                </a:lnTo>
                <a:lnTo>
                  <a:pt x="0" y="52959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2958E2-130A-401C-B53D-DCC769627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78FE4-D7D1-40CE-9190-C68702FED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AC4996-95A4-4EC0-BF6E-7C2FACB7C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10">
            <a:extLst>
              <a:ext uri="{FF2B5EF4-FFF2-40B4-BE49-F238E27FC236}">
                <a16:creationId xmlns:a16="http://schemas.microsoft.com/office/drawing/2014/main" id="{6332CD16-89CC-43FA-B7BF-06786B4648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6354" y="1547271"/>
            <a:ext cx="5172932" cy="258127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27734DB-D9FF-4945-91EF-DB146D8348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82250" y="762308"/>
            <a:ext cx="5783657" cy="66596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969904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FB6A2A-F24A-4E64-A207-404C8CC7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10600" y="2132410"/>
            <a:ext cx="3581400" cy="23169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9E19EA-E986-4004-8C5B-712009E78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512B16-8A8E-4099-ACE3-946220C63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D8AF2A-C932-41B3-957E-9888020CD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7D0C286-3FF6-4839-AE38-6F404BF0560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66725"/>
            <a:ext cx="7834312" cy="5924550"/>
          </a:xfrm>
          <a:custGeom>
            <a:avLst/>
            <a:gdLst>
              <a:gd name="connsiteX0" fmla="*/ 7834312 w 7834312"/>
              <a:gd name="connsiteY0" fmla="*/ 0 h 5924550"/>
              <a:gd name="connsiteX1" fmla="*/ 0 w 7834312"/>
              <a:gd name="connsiteY1" fmla="*/ 0 h 5924550"/>
              <a:gd name="connsiteX2" fmla="*/ 0 w 7834312"/>
              <a:gd name="connsiteY2" fmla="*/ 1665685 h 5924550"/>
              <a:gd name="connsiteX3" fmla="*/ 1033462 w 7834312"/>
              <a:gd name="connsiteY3" fmla="*/ 1665685 h 5924550"/>
              <a:gd name="connsiteX4" fmla="*/ 1033462 w 7834312"/>
              <a:gd name="connsiteY4" fmla="*/ 3982640 h 5924550"/>
              <a:gd name="connsiteX5" fmla="*/ 0 w 7834312"/>
              <a:gd name="connsiteY5" fmla="*/ 3982640 h 5924550"/>
              <a:gd name="connsiteX6" fmla="*/ 0 w 7834312"/>
              <a:gd name="connsiteY6" fmla="*/ 5924550 h 5924550"/>
              <a:gd name="connsiteX7" fmla="*/ 7834312 w 7834312"/>
              <a:gd name="connsiteY7" fmla="*/ 5924550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34312" h="5924550">
                <a:moveTo>
                  <a:pt x="7834312" y="0"/>
                </a:moveTo>
                <a:lnTo>
                  <a:pt x="0" y="0"/>
                </a:lnTo>
                <a:lnTo>
                  <a:pt x="0" y="1665685"/>
                </a:lnTo>
                <a:lnTo>
                  <a:pt x="1033462" y="1665685"/>
                </a:lnTo>
                <a:lnTo>
                  <a:pt x="1033462" y="3982640"/>
                </a:lnTo>
                <a:lnTo>
                  <a:pt x="0" y="3982640"/>
                </a:lnTo>
                <a:lnTo>
                  <a:pt x="0" y="5924550"/>
                </a:lnTo>
                <a:lnTo>
                  <a:pt x="7834312" y="59245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8038514-112A-4AE2-BA52-286C38492F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10675" y="2579352"/>
            <a:ext cx="2381250" cy="142306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C27393D-ACFC-4AC9-93A3-FE24F0D12E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129259" y="3009387"/>
            <a:ext cx="4138612" cy="56299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1634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760CB-267C-4B96-8D93-EA7752305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F8915-ABFD-4CAE-AC61-1E1B2B1C6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7218A-692D-4EB0-817E-60AFD432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D5A4AB60-E1AB-4239-BFC7-C10A235B18E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700899"/>
            <a:ext cx="3281555" cy="14726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53300DCB-9114-4ADF-8664-EFDD2C7A6E6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2321396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B69E913-93AE-4878-BA45-C2A83F5ACE3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8200" y="4683183"/>
            <a:ext cx="3281555" cy="106764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EF306DC8-5642-4A13-B67A-9BF5A74DB8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8200" y="4303679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C0CA179-9852-4BA8-8E7D-8C5F43775EA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65159" y="2715236"/>
            <a:ext cx="3281555" cy="14726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51735A5-9931-4467-9BBD-D622219F38F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465159" y="2335733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5467CBB-A84A-4371-9C2F-3BD7181223E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465159" y="4697520"/>
            <a:ext cx="3281555" cy="1067648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5E96B9F0-428C-454F-A050-D0D8E871428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65159" y="4318016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BEB11F1-0872-4500-8CBB-63D9F6BBA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089832" y="2715236"/>
            <a:ext cx="3281555" cy="14726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1D1E8BAA-941F-4D25-92A6-7E9A2C3664C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9832" y="2335733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A7E5E59-1A85-4D6C-9DFC-E288DD5ABE98}"/>
              </a:ext>
            </a:extLst>
          </p:cNvPr>
          <p:cNvSpPr/>
          <p:nvPr userDrawn="1"/>
        </p:nvSpPr>
        <p:spPr>
          <a:xfrm rot="5400000">
            <a:off x="9766385" y="-1006534"/>
            <a:ext cx="972645" cy="392429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B2D7D-08A6-4C69-B43C-2288E5BBD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91574" y="658420"/>
            <a:ext cx="6408851" cy="66596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69177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DCFDE121-67A1-407B-A6E2-D5B255A4F712}"/>
              </a:ext>
            </a:extLst>
          </p:cNvPr>
          <p:cNvSpPr/>
          <p:nvPr userDrawn="1"/>
        </p:nvSpPr>
        <p:spPr>
          <a:xfrm>
            <a:off x="1282168" y="0"/>
            <a:ext cx="1855263" cy="4459951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5C2B05-C32D-4F66-8BDA-0F4824844C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575672" y="4121035"/>
            <a:ext cx="3337712" cy="63919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7AE0851-B0C9-475B-8AD9-7C6A141FDDE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414645" y="758825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32254E01-FD47-43F3-A74C-720A0EA4C24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4645" y="1388209"/>
            <a:ext cx="3281555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9B911B77-02F4-42D2-8639-A3F7EAFB71E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4645" y="1767713"/>
            <a:ext cx="3281555" cy="11257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0FBF118A-5599-4A55-9939-8075D74851A3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414645" y="3251858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66BB17E-99F0-43A3-99AA-F928695311F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4645" y="3866925"/>
            <a:ext cx="3281555" cy="42889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934F74CA-3E2F-4F3A-BE25-F8D9572179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14645" y="4248925"/>
            <a:ext cx="3281555" cy="142921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B5A383D6-9A09-46E4-8DD5-684C3B04E15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077157" y="773142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76D712C8-D0F1-407A-AAC4-D86C1FDDCDC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72244" y="1388209"/>
            <a:ext cx="3281556" cy="42639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41C731A4-58E7-4726-BFC7-23260BCD62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072244" y="1767713"/>
            <a:ext cx="3281556" cy="112574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533CF28F-2EF0-4DE6-AD35-043AAA87EEC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072244" y="3237794"/>
            <a:ext cx="599148" cy="600075"/>
          </a:xfrm>
        </p:spPr>
        <p:txBody>
          <a:bodyPr anchor="ctr"/>
          <a:lstStyle>
            <a:lvl1pPr marL="0" indent="0" algn="ctr">
              <a:buNone/>
              <a:defRPr sz="1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098ABB59-CA95-470C-A29D-627B16E69E8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72244" y="3866925"/>
            <a:ext cx="3281556" cy="42889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B571488-55CE-40DF-84B6-A5166E2BEF9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72244" y="4248925"/>
            <a:ext cx="3281556" cy="142921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15CF3-8EFD-40BC-B749-25F401BC1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1DB08D-5054-4577-AA1B-BA9D87CF8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EF9931-2A77-46BF-822E-D503CEAF6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616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693F3E0E-712E-4821-A89E-6727BD3825A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0" y="466725"/>
            <a:ext cx="4858139" cy="5924550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4311D2-47FE-44C1-9B1C-179CAA33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DFF648-B296-4801-91A9-A6868BFA7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DEC1K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64D7C8-0561-4530-BCD5-AB0BB1977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B50F7E33-83E1-4951-9CEC-14866D6A3C4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598135" y="2759613"/>
            <a:ext cx="2824355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F01B4AA-8A2C-488B-A306-BC09BA1C66A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598135" y="2176946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79840D9-3F3D-4DFB-9592-867BB8CA12E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845966" y="2759613"/>
            <a:ext cx="2595758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2DFBC7C-0887-40D8-93DA-CBE9F58B1C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845966" y="2176946"/>
            <a:ext cx="2595758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3C60B52-4450-4317-A5DF-A3E617C12A2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598135" y="4712146"/>
            <a:ext cx="2824355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75F1DE6B-CBDA-40EB-A055-4FDC09ACC65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598135" y="4129479"/>
            <a:ext cx="2824355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9593E99-8D88-45AD-83AF-7F7F9AB6930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845966" y="4712146"/>
            <a:ext cx="2595758" cy="1117566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D95823CC-CA7F-4F5B-B442-48A39696933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45966" y="4129479"/>
            <a:ext cx="2595758" cy="58153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F87501-8949-4796-90C5-50D20B54A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6411" y="941112"/>
            <a:ext cx="6074545" cy="6391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367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70A3F71-78A0-4742-B701-4A1489F5A7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169108"/>
            <a:ext cx="4243755" cy="207712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CB7E97A-4B46-429D-80E3-5A2E689EFAF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000375" y="466724"/>
            <a:ext cx="9191625" cy="6391275"/>
          </a:xfrm>
          <a:custGeom>
            <a:avLst/>
            <a:gdLst>
              <a:gd name="connsiteX0" fmla="*/ 0 w 9191625"/>
              <a:gd name="connsiteY0" fmla="*/ 0 h 6391275"/>
              <a:gd name="connsiteX1" fmla="*/ 9191625 w 9191625"/>
              <a:gd name="connsiteY1" fmla="*/ 0 h 6391275"/>
              <a:gd name="connsiteX2" fmla="*/ 9191625 w 9191625"/>
              <a:gd name="connsiteY2" fmla="*/ 6391275 h 6391275"/>
              <a:gd name="connsiteX3" fmla="*/ 0 w 9191625"/>
              <a:gd name="connsiteY3" fmla="*/ 6391275 h 6391275"/>
              <a:gd name="connsiteX4" fmla="*/ 0 w 9191625"/>
              <a:gd name="connsiteY4" fmla="*/ 4779506 h 6391275"/>
              <a:gd name="connsiteX5" fmla="*/ 1243380 w 9191625"/>
              <a:gd name="connsiteY5" fmla="*/ 4779506 h 6391275"/>
              <a:gd name="connsiteX6" fmla="*/ 1243380 w 9191625"/>
              <a:gd name="connsiteY6" fmla="*/ 2702384 h 6391275"/>
              <a:gd name="connsiteX7" fmla="*/ 0 w 9191625"/>
              <a:gd name="connsiteY7" fmla="*/ 2702384 h 6391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91625" h="6391275">
                <a:moveTo>
                  <a:pt x="0" y="0"/>
                </a:moveTo>
                <a:lnTo>
                  <a:pt x="9191625" y="0"/>
                </a:lnTo>
                <a:lnTo>
                  <a:pt x="9191625" y="6391275"/>
                </a:lnTo>
                <a:lnTo>
                  <a:pt x="0" y="6391275"/>
                </a:lnTo>
                <a:lnTo>
                  <a:pt x="0" y="4779506"/>
                </a:lnTo>
                <a:lnTo>
                  <a:pt x="1243380" y="4779506"/>
                </a:lnTo>
                <a:lnTo>
                  <a:pt x="1243380" y="2702384"/>
                </a:lnTo>
                <a:lnTo>
                  <a:pt x="0" y="270238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59D5F7-4F29-467D-8261-4E075BB20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2C6787-293A-4CC2-A2D2-E2881CC61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PITCH DEC1K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11C36F-4448-4279-8552-28C42ECE4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CCB8AC8A-361C-4A01-AEB1-112BEAC487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2133" y="3384898"/>
            <a:ext cx="3519487" cy="1588392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847092-EAA4-4108-A528-108AD1F964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00518" y="2211168"/>
            <a:ext cx="5829300" cy="66209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67000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CFABFC7-4108-49F4-A75A-5AB472AA2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847139"/>
            <a:ext cx="12192000" cy="116372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162CB3A-11BC-4C5C-B53D-B965CFA2B68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6725" y="466725"/>
            <a:ext cx="11258550" cy="5924550"/>
          </a:xfrm>
          <a:custGeom>
            <a:avLst/>
            <a:gdLst>
              <a:gd name="connsiteX0" fmla="*/ 0 w 11258550"/>
              <a:gd name="connsiteY0" fmla="*/ 3544135 h 5924550"/>
              <a:gd name="connsiteX1" fmla="*/ 11258550 w 11258550"/>
              <a:gd name="connsiteY1" fmla="*/ 3544135 h 5924550"/>
              <a:gd name="connsiteX2" fmla="*/ 11258550 w 11258550"/>
              <a:gd name="connsiteY2" fmla="*/ 5924550 h 5924550"/>
              <a:gd name="connsiteX3" fmla="*/ 0 w 11258550"/>
              <a:gd name="connsiteY3" fmla="*/ 5924550 h 5924550"/>
              <a:gd name="connsiteX4" fmla="*/ 0 w 11258550"/>
              <a:gd name="connsiteY4" fmla="*/ 0 h 5924550"/>
              <a:gd name="connsiteX5" fmla="*/ 11258550 w 11258550"/>
              <a:gd name="connsiteY5" fmla="*/ 0 h 5924550"/>
              <a:gd name="connsiteX6" fmla="*/ 11258550 w 11258550"/>
              <a:gd name="connsiteY6" fmla="*/ 2380414 h 5924550"/>
              <a:gd name="connsiteX7" fmla="*/ 0 w 11258550"/>
              <a:gd name="connsiteY7" fmla="*/ 2380414 h 5924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58550" h="5924550">
                <a:moveTo>
                  <a:pt x="0" y="3544135"/>
                </a:moveTo>
                <a:lnTo>
                  <a:pt x="11258550" y="3544135"/>
                </a:lnTo>
                <a:lnTo>
                  <a:pt x="11258550" y="5924550"/>
                </a:lnTo>
                <a:lnTo>
                  <a:pt x="0" y="5924550"/>
                </a:lnTo>
                <a:close/>
                <a:moveTo>
                  <a:pt x="0" y="0"/>
                </a:moveTo>
                <a:lnTo>
                  <a:pt x="11258550" y="0"/>
                </a:lnTo>
                <a:lnTo>
                  <a:pt x="11258550" y="2380414"/>
                </a:lnTo>
                <a:lnTo>
                  <a:pt x="0" y="238041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9EBBDF-3A3F-40FD-9752-1D92BFAD19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9738" y="3001020"/>
            <a:ext cx="8412524" cy="938559"/>
          </a:xfrm>
        </p:spPr>
        <p:txBody>
          <a:bodyPr/>
          <a:lstStyle>
            <a:lvl1pPr algn="ctr">
              <a:defRPr sz="5000" spc="100" baseline="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62329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57E51-8279-450D-ABC2-889F91AD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52AC3-8AAB-49A9-8BB4-9A82193F9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42EBEF-1685-466C-9FC9-D1A2D4A68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360F31D-8187-4BBF-807F-BCD7628363E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" y="466725"/>
            <a:ext cx="6096000" cy="5924550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61D3AC4-50E4-442B-88DA-99E01D461F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34200" y="2183098"/>
            <a:ext cx="4419600" cy="6420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BA1C8C7-E942-4381-8DFB-35C0D375D50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34200" y="1632228"/>
            <a:ext cx="4419600" cy="5508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619FB69F-436E-4680-805E-129656D1FC8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934200" y="3732794"/>
            <a:ext cx="4419600" cy="6420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9EEFB823-5D40-4C5F-8E5C-8DA5459631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34200" y="3181924"/>
            <a:ext cx="4419600" cy="5508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7A70DDF-2854-466D-AE9A-7AA7BF3298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34200" y="5307885"/>
            <a:ext cx="4419600" cy="642075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C6C41E82-34D6-471D-81E8-FCA62C7F22F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934200" y="4757015"/>
            <a:ext cx="4419600" cy="55087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buNone/>
              <a:defRPr sz="1600" cap="all" spc="1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E1AE8-90BE-4DE3-93E9-B997D48FE6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13162" y="668924"/>
            <a:ext cx="6041908" cy="6420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0568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2FB566-AB0F-4A84-A379-5B7A132A1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8/03/20XX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B01EE-E344-461A-85A0-3AA7F83AA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PITCH DEC1K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9A25E-2DC1-49B1-A962-EFCDB81F9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BF860B6F-2FE3-4DE6-9496-980E987E7466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48D9ED-15C8-4EA0-B95F-CFD1BAF0A54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1809750" y="475743"/>
            <a:ext cx="6475268" cy="5915532"/>
          </a:xfrm>
        </p:spPr>
        <p:txBody>
          <a:bodyPr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CEF9385-3B06-4216-9420-A91190C6B7C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91419" y="1125633"/>
            <a:ext cx="2937452" cy="1192694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D01ADD07-F155-4B1F-B204-2284F6999B7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691419" y="746129"/>
            <a:ext cx="2937452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129012F5-57FB-4F6F-8FF8-DBA65EC1EF0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691419" y="4716842"/>
            <a:ext cx="2937452" cy="110666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FF8E7E45-85D4-40EE-836F-76055F0F8E7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691419" y="4337338"/>
            <a:ext cx="2937452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E315DB3C-D2E4-4310-8A18-71457CBD7A4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691419" y="2964253"/>
            <a:ext cx="2937452" cy="110666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D8DBA9F3-328C-4BAE-A2E1-0FBFE3A476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1419" y="2584749"/>
            <a:ext cx="2937452" cy="42639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buNone/>
              <a:defRPr sz="20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8B7365-7137-471F-BFE9-2F6C36293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 rot="16200000">
            <a:off x="-1914546" y="3092260"/>
            <a:ext cx="5719734" cy="6824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73920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826315-2B7F-4C57-86AC-F861837D3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E89F0-5C7D-4785-9E27-B2AC9192E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8B7DCF-7168-4376-8641-10965E65A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r>
              <a:rPr lang="en-US" dirty="0"/>
              <a:t>8/03/20XX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98FEF-9751-417B-82B2-BBAD07665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15753"/>
            <a:ext cx="41148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r>
              <a:rPr lang="en-US" dirty="0"/>
              <a:t>PITCH DEC1K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F7CE99-0833-4AF7-954F-3E4BD5F9C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</a:defRPr>
            </a:lvl1pPr>
          </a:lstStyle>
          <a:p>
            <a:fld id="{BF860B6F-2FE3-4DE6-9496-980E987E74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404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000" kern="1200" cap="all" spc="200" baseline="0">
          <a:ln w="19050">
            <a:solidFill>
              <a:schemeClr val="accent1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hyperlink" Target="https://www.kaggle.com/datasets/jiantay33/coronary-predictio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smConfetti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Close up of two people holding hands">
            <a:extLst>
              <a:ext uri="{FF2B5EF4-FFF2-40B4-BE49-F238E27FC236}">
                <a16:creationId xmlns:a16="http://schemas.microsoft.com/office/drawing/2014/main" id="{E41FFEB7-5147-4211-9DEE-48A580FDD9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42"/>
          <a:stretch/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D1A5B04-2A0C-49EF-AC0E-822E3C090B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960920" y="5569776"/>
            <a:ext cx="4270159" cy="339247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Muthukumar Kadhirvel​​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01C2DF-EAE5-489A-3AAD-31C9FF50E4FE}"/>
              </a:ext>
            </a:extLst>
          </p:cNvPr>
          <p:cNvSpPr txBox="1"/>
          <p:nvPr/>
        </p:nvSpPr>
        <p:spPr>
          <a:xfrm>
            <a:off x="466725" y="1978223"/>
            <a:ext cx="1125855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dirty="0">
                <a:solidFill>
                  <a:schemeClr val="accent1"/>
                </a:solidFill>
                <a:latin typeface="Castellar" panose="020A0402060406010301" pitchFamily="18" charset="0"/>
              </a:rPr>
              <a:t>Prediction of </a:t>
            </a:r>
          </a:p>
          <a:p>
            <a:pPr algn="ctr"/>
            <a:r>
              <a:rPr lang="en-US" sz="4000" dirty="0">
                <a:solidFill>
                  <a:schemeClr val="accent1"/>
                </a:solidFill>
                <a:latin typeface="Castellar" panose="020A0402060406010301" pitchFamily="18" charset="0"/>
              </a:rPr>
              <a:t>Coronary Heart Disease </a:t>
            </a:r>
          </a:p>
          <a:p>
            <a:pPr algn="ctr"/>
            <a:r>
              <a:rPr lang="en-US" sz="4000" dirty="0">
                <a:solidFill>
                  <a:schemeClr val="accent1"/>
                </a:solidFill>
                <a:latin typeface="Castellar" panose="020A0402060406010301" pitchFamily="18" charset="0"/>
              </a:rPr>
              <a:t>in the next ten years</a:t>
            </a:r>
            <a:endParaRPr lang="en-IN" sz="4000" dirty="0">
              <a:solidFill>
                <a:schemeClr val="accent1"/>
              </a:solidFill>
              <a:latin typeface="Castellar" panose="020A0402060406010301" pitchFamily="18" charset="0"/>
            </a:endParaRPr>
          </a:p>
        </p:txBody>
      </p:sp>
      <p:pic>
        <p:nvPicPr>
          <p:cNvPr id="35" name="Audio 34">
            <a:hlinkClick r:id="" action="ppaction://media"/>
            <a:extLst>
              <a:ext uri="{FF2B5EF4-FFF2-40B4-BE49-F238E27FC236}">
                <a16:creationId xmlns:a16="http://schemas.microsoft.com/office/drawing/2014/main" id="{95882EEF-9660-1764-F5FC-AF4253E2C1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068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24"/>
    </mc:Choice>
    <mc:Fallback xmlns="">
      <p:transition spd="slow" advTm="21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7448815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3322" y="658420"/>
            <a:ext cx="6977103" cy="665965"/>
          </a:xfrm>
        </p:spPr>
        <p:txBody>
          <a:bodyPr/>
          <a:lstStyle/>
          <a:p>
            <a:pPr algn="ctr"/>
            <a:r>
              <a:rPr lang="en-US" dirty="0"/>
              <a:t>Model Evaluation (Cont.)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1468CFE3-6F46-59CD-BD20-426254108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825" y="2073009"/>
            <a:ext cx="10420350" cy="1808525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MinMaxScaler was performed on the dataset and accuracy and Confusion Matrix yielded better results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Since we are predicting minority class used SMOTE – Synthetic Minority Oversampling Technique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SMOTE created a larger dataset of 7188 rows with equal TenYearCHD value of 0 and 1 compared to 4238 rows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Applying Decision Tree Classifier on the resample dataset yielded better results</a:t>
            </a:r>
          </a:p>
        </p:txBody>
      </p:sp>
      <p:pic>
        <p:nvPicPr>
          <p:cNvPr id="2" name="Content Placeholder 10" descr="Chart&#10;&#10;Description automatically generated">
            <a:extLst>
              <a:ext uri="{FF2B5EF4-FFF2-40B4-BE49-F238E27FC236}">
                <a16:creationId xmlns:a16="http://schemas.microsoft.com/office/drawing/2014/main" id="{C65FC075-1F96-80B5-1DFF-134C589C7339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88637" y="4157213"/>
            <a:ext cx="3051110" cy="2042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Content Placeholder 15" descr="Chart&#10;&#10;Description automatically generated">
            <a:extLst>
              <a:ext uri="{FF2B5EF4-FFF2-40B4-BE49-F238E27FC236}">
                <a16:creationId xmlns:a16="http://schemas.microsoft.com/office/drawing/2014/main" id="{470C1D18-86BE-B6E6-1CDF-C736DD636895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52255" y="4157213"/>
            <a:ext cx="2743200" cy="2042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F5EAA8F8-F07D-D855-895C-F5651B00DA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842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991"/>
    </mc:Choice>
    <mc:Fallback xmlns="">
      <p:transition spd="slow" advTm="94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CONCLUSION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1468CFE3-6F46-59CD-BD20-426254108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825" y="2171700"/>
            <a:ext cx="10420350" cy="4344053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Decision Tree Classifier model with resample dataset on the scaled data of the original dataset yielded the best results and will be used to go ahead with implementation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Continue to input more sample data that becomes available to retrain our model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Recurring mechanism to keep the model in line with the current data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Challenges - Dataset has limited number of factors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Factors like Race/ Ethnicity/ Income/ Region etc. could also be crucial factors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86B9712-C839-0781-9443-F23637505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87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277"/>
    </mc:Choice>
    <mc:Fallback xmlns="">
      <p:transition spd="slow" advTm="872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1468CFE3-6F46-59CD-BD20-426254108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825" y="2171700"/>
            <a:ext cx="10420350" cy="2231901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NHLBI (2022). U.S. Department of Health and Human Services. (n.d.). What is coronary heart disease? National Heart Lung and Blood Institute. Retrieved September 11, 2022, from https://www.nhlbi.nih.gov/health/coronary-heart-disease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98E5D7A-D83D-E720-FB3C-1423FB0928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463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32"/>
    </mc:Choice>
    <mc:Fallback xmlns="">
      <p:transition spd="slow" advTm="25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89231E-2BB7-4BA4-A7BF-F2CDCEBBE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" name="Picture Placeholder 7" descr="A close up of a pipette dropping a drop of liquid into a petri dish">
            <a:extLst>
              <a:ext uri="{FF2B5EF4-FFF2-40B4-BE49-F238E27FC236}">
                <a16:creationId xmlns:a16="http://schemas.microsoft.com/office/drawing/2014/main" id="{FAB08D6F-E051-4336-9514-35C67978A1F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" r="412"/>
          <a:stretch/>
        </p:blipFill>
        <p:spPr/>
      </p:pic>
      <p:sp>
        <p:nvSpPr>
          <p:cNvPr id="160" name="Text Placeholder 159">
            <a:extLst>
              <a:ext uri="{FF2B5EF4-FFF2-40B4-BE49-F238E27FC236}">
                <a16:creationId xmlns:a16="http://schemas.microsoft.com/office/drawing/2014/main" id="{494105F6-F94F-433A-BC1D-B4F5A9AFEEA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10600" y="2864498"/>
            <a:ext cx="3581400" cy="1147664"/>
          </a:xfrm>
        </p:spPr>
        <p:txBody>
          <a:bodyPr/>
          <a:lstStyle/>
          <a:p>
            <a:r>
              <a:rPr lang="en-US" dirty="0"/>
              <a:t>Muthukumar Kadhirvel​​</a:t>
            </a:r>
          </a:p>
          <a:p>
            <a:r>
              <a:rPr lang="en-US" dirty="0"/>
              <a:t>402-301-2069</a:t>
            </a:r>
          </a:p>
          <a:p>
            <a:r>
              <a:rPr lang="en-US" dirty="0"/>
              <a:t>mkadhirvel@my365.bellevue.edu</a:t>
            </a:r>
          </a:p>
        </p:txBody>
      </p:sp>
      <p:sp>
        <p:nvSpPr>
          <p:cNvPr id="54" name="Title 53">
            <a:extLst>
              <a:ext uri="{FF2B5EF4-FFF2-40B4-BE49-F238E27FC236}">
                <a16:creationId xmlns:a16="http://schemas.microsoft.com/office/drawing/2014/main" id="{C96D6B90-01A4-4E2C-A3C5-57E67B88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31D6D7F8-D031-4F7C-3E6B-DA550A4B20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91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19"/>
    </mc:Choice>
    <mc:Fallback xmlns="">
      <p:transition spd="slow" advTm="387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24" name="Text Placeholder 123">
            <a:extLst>
              <a:ext uri="{FF2B5EF4-FFF2-40B4-BE49-F238E27FC236}">
                <a16:creationId xmlns:a16="http://schemas.microsoft.com/office/drawing/2014/main" id="{3190266D-0F33-45C1-99B6-88C3D275AB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91324"/>
            <a:ext cx="3281555" cy="1472693"/>
          </a:xfrm>
        </p:spPr>
        <p:txBody>
          <a:bodyPr>
            <a:normAutofit/>
          </a:bodyPr>
          <a:lstStyle/>
          <a:p>
            <a:r>
              <a:rPr lang="en-US" dirty="0"/>
              <a:t>Coronary heart disease (CHD)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Specific type of heart disease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Heart’s arteries cannot pump enough blood to the heart</a:t>
            </a:r>
          </a:p>
        </p:txBody>
      </p:sp>
      <p:sp>
        <p:nvSpPr>
          <p:cNvPr id="125" name="Text Placeholder 124">
            <a:extLst>
              <a:ext uri="{FF2B5EF4-FFF2-40B4-BE49-F238E27FC236}">
                <a16:creationId xmlns:a16="http://schemas.microsoft.com/office/drawing/2014/main" id="{24A06C02-7294-4961-8375-FFBAE150C3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200" y="1911821"/>
            <a:ext cx="3281555" cy="426393"/>
          </a:xfrm>
        </p:spPr>
        <p:txBody>
          <a:bodyPr/>
          <a:lstStyle/>
          <a:p>
            <a:r>
              <a:rPr lang="en-US" dirty="0"/>
              <a:t>DEFINITION</a:t>
            </a:r>
          </a:p>
        </p:txBody>
      </p:sp>
      <p:sp>
        <p:nvSpPr>
          <p:cNvPr id="126" name="Text Placeholder 125">
            <a:extLst>
              <a:ext uri="{FF2B5EF4-FFF2-40B4-BE49-F238E27FC236}">
                <a16:creationId xmlns:a16="http://schemas.microsoft.com/office/drawing/2014/main" id="{9178B061-1219-4E97-B5B0-FA9EAEEF20A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479971" y="2305662"/>
            <a:ext cx="3281555" cy="1458356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vary by person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Chest pain or heart attack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Cardiac arrest</a:t>
            </a:r>
          </a:p>
        </p:txBody>
      </p:sp>
      <p:sp>
        <p:nvSpPr>
          <p:cNvPr id="127" name="Text Placeholder 126">
            <a:extLst>
              <a:ext uri="{FF2B5EF4-FFF2-40B4-BE49-F238E27FC236}">
                <a16:creationId xmlns:a16="http://schemas.microsoft.com/office/drawing/2014/main" id="{529D0F22-483A-4379-9956-1AC0FBC1FFA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479970" y="1913058"/>
            <a:ext cx="3281555" cy="426393"/>
          </a:xfrm>
        </p:spPr>
        <p:txBody>
          <a:bodyPr/>
          <a:lstStyle/>
          <a:p>
            <a:r>
              <a:rPr lang="en-US" dirty="0"/>
              <a:t>SYMPTOMS</a:t>
            </a:r>
          </a:p>
        </p:txBody>
      </p:sp>
      <p:sp>
        <p:nvSpPr>
          <p:cNvPr id="128" name="Text Placeholder 127">
            <a:extLst>
              <a:ext uri="{FF2B5EF4-FFF2-40B4-BE49-F238E27FC236}">
                <a16:creationId xmlns:a16="http://schemas.microsoft.com/office/drawing/2014/main" id="{22FD1740-CC8B-4FB4-8039-C542AFD0838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465159" y="2305661"/>
            <a:ext cx="3281555" cy="1472693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18.2 million people in USA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of the deadliest heart diseases according to CDC</a:t>
            </a:r>
          </a:p>
        </p:txBody>
      </p:sp>
      <p:sp>
        <p:nvSpPr>
          <p:cNvPr id="129" name="Text Placeholder 128">
            <a:extLst>
              <a:ext uri="{FF2B5EF4-FFF2-40B4-BE49-F238E27FC236}">
                <a16:creationId xmlns:a16="http://schemas.microsoft.com/office/drawing/2014/main" id="{24CA3500-51E5-4AF6-9AE0-8124B5B6ECF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65159" y="1911821"/>
            <a:ext cx="3281555" cy="426393"/>
          </a:xfrm>
        </p:spPr>
        <p:txBody>
          <a:bodyPr/>
          <a:lstStyle/>
          <a:p>
            <a:r>
              <a:rPr lang="en-US" dirty="0"/>
              <a:t>AFFECTED</a:t>
            </a:r>
          </a:p>
        </p:txBody>
      </p:sp>
      <p:sp>
        <p:nvSpPr>
          <p:cNvPr id="130" name="Text Placeholder 129">
            <a:extLst>
              <a:ext uri="{FF2B5EF4-FFF2-40B4-BE49-F238E27FC236}">
                <a16:creationId xmlns:a16="http://schemas.microsoft.com/office/drawing/2014/main" id="{1BC05573-D015-4021-BA96-0C47487DBF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199" y="4427908"/>
            <a:ext cx="3281555" cy="1472693"/>
          </a:xfrm>
        </p:spPr>
        <p:txBody>
          <a:bodyPr/>
          <a:lstStyle/>
          <a:p>
            <a:r>
              <a:rPr lang="en-US" dirty="0"/>
              <a:t>If we can predict CHD early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Stop from a sudden death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Change their lifestyle, medicine, surgery</a:t>
            </a:r>
          </a:p>
        </p:txBody>
      </p:sp>
      <p:sp>
        <p:nvSpPr>
          <p:cNvPr id="131" name="Text Placeholder 130">
            <a:extLst>
              <a:ext uri="{FF2B5EF4-FFF2-40B4-BE49-F238E27FC236}">
                <a16:creationId xmlns:a16="http://schemas.microsoft.com/office/drawing/2014/main" id="{E10D1C5B-3DED-475C-AC3D-D7A173AD655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38200" y="4001516"/>
            <a:ext cx="3281555" cy="426393"/>
          </a:xfrm>
        </p:spPr>
        <p:txBody>
          <a:bodyPr/>
          <a:lstStyle/>
          <a:p>
            <a:r>
              <a:rPr lang="en-US" dirty="0"/>
              <a:t>PREDICTION</a:t>
            </a:r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Problem statement</a:t>
            </a:r>
          </a:p>
        </p:txBody>
      </p:sp>
      <p:sp>
        <p:nvSpPr>
          <p:cNvPr id="5" name="Text Placeholder 130">
            <a:extLst>
              <a:ext uri="{FF2B5EF4-FFF2-40B4-BE49-F238E27FC236}">
                <a16:creationId xmlns:a16="http://schemas.microsoft.com/office/drawing/2014/main" id="{63BBA3DF-C6F2-98B8-44CB-28B4500E1579}"/>
              </a:ext>
            </a:extLst>
          </p:cNvPr>
          <p:cNvSpPr txBox="1">
            <a:spLocks/>
          </p:cNvSpPr>
          <p:nvPr/>
        </p:nvSpPr>
        <p:spPr>
          <a:xfrm>
            <a:off x="4455221" y="4001515"/>
            <a:ext cx="3281555" cy="4263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100" baseline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MODEL</a:t>
            </a:r>
          </a:p>
        </p:txBody>
      </p:sp>
      <p:sp>
        <p:nvSpPr>
          <p:cNvPr id="6" name="Text Placeholder 102">
            <a:extLst>
              <a:ext uri="{FF2B5EF4-FFF2-40B4-BE49-F238E27FC236}">
                <a16:creationId xmlns:a16="http://schemas.microsoft.com/office/drawing/2014/main" id="{1DBB773B-4634-AD61-2484-3953871A9DDA}"/>
              </a:ext>
            </a:extLst>
          </p:cNvPr>
          <p:cNvSpPr txBox="1">
            <a:spLocks/>
          </p:cNvSpPr>
          <p:nvPr/>
        </p:nvSpPr>
        <p:spPr>
          <a:xfrm>
            <a:off x="4465159" y="4427908"/>
            <a:ext cx="3876408" cy="159946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spc="100" dirty="0"/>
              <a:t>If we identify the prospective patients</a:t>
            </a:r>
          </a:p>
          <a:p>
            <a:r>
              <a:rPr lang="en-US" sz="1400" spc="100" dirty="0"/>
              <a:t>Hospitals/Clinics identify undiagnosed patients who are at risk for the disease</a:t>
            </a:r>
          </a:p>
          <a:p>
            <a:r>
              <a:rPr lang="en-US" sz="1400" spc="100" dirty="0"/>
              <a:t>Improves quality of life for patient</a:t>
            </a:r>
          </a:p>
        </p:txBody>
      </p:sp>
      <p:pic>
        <p:nvPicPr>
          <p:cNvPr id="41" name="Audio 40">
            <a:hlinkClick r:id="" action="ppaction://media"/>
            <a:extLst>
              <a:ext uri="{FF2B5EF4-FFF2-40B4-BE49-F238E27FC236}">
                <a16:creationId xmlns:a16="http://schemas.microsoft.com/office/drawing/2014/main" id="{E2CD5162-EF85-4918-FA92-102CA530F9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61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976"/>
    </mc:Choice>
    <mc:Fallback xmlns="">
      <p:transition spd="slow" advTm="71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3" y="6479267"/>
            <a:ext cx="2743200" cy="205722"/>
          </a:xfrm>
        </p:spPr>
        <p:txBody>
          <a:bodyPr/>
          <a:lstStyle/>
          <a:p>
            <a:fld id="{BF860B6F-2FE3-4DE6-9496-980E987E746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24" name="Text Placeholder 123">
            <a:extLst>
              <a:ext uri="{FF2B5EF4-FFF2-40B4-BE49-F238E27FC236}">
                <a16:creationId xmlns:a16="http://schemas.microsoft.com/office/drawing/2014/main" id="{3190266D-0F33-45C1-99B6-88C3D275ABB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2114035"/>
            <a:ext cx="10414516" cy="1427032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Patients' information dataset from Kaggle 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>
                <a:hlinkClick r:id="rId4"/>
              </a:rPr>
              <a:t>https://www.kaggle.com/datasets/jiantay33/coronary-prediction</a:t>
            </a:r>
            <a:r>
              <a:rPr lang="en-US" sz="1300" dirty="0"/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Has 4238 rows and 16 columns</a:t>
            </a:r>
          </a:p>
        </p:txBody>
      </p:sp>
      <p:sp>
        <p:nvSpPr>
          <p:cNvPr id="125" name="Text Placeholder 124">
            <a:extLst>
              <a:ext uri="{FF2B5EF4-FFF2-40B4-BE49-F238E27FC236}">
                <a16:creationId xmlns:a16="http://schemas.microsoft.com/office/drawing/2014/main" id="{24A06C02-7294-4961-8375-FFBAE150C3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8199" y="1734532"/>
            <a:ext cx="10414515" cy="426393"/>
          </a:xfrm>
        </p:spPr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130" name="Text Placeholder 129">
            <a:extLst>
              <a:ext uri="{FF2B5EF4-FFF2-40B4-BE49-F238E27FC236}">
                <a16:creationId xmlns:a16="http://schemas.microsoft.com/office/drawing/2014/main" id="{1BC05573-D015-4021-BA96-0C47487DBF4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38197" y="3905378"/>
            <a:ext cx="10414519" cy="1039835"/>
          </a:xfrm>
        </p:spPr>
        <p:txBody>
          <a:bodyPr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Handle Missing values based on variable type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No dummy variables needed</a:t>
            </a:r>
          </a:p>
        </p:txBody>
      </p:sp>
      <p:sp>
        <p:nvSpPr>
          <p:cNvPr id="131" name="Text Placeholder 130">
            <a:extLst>
              <a:ext uri="{FF2B5EF4-FFF2-40B4-BE49-F238E27FC236}">
                <a16:creationId xmlns:a16="http://schemas.microsoft.com/office/drawing/2014/main" id="{E10D1C5B-3DED-475C-AC3D-D7A173AD655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38198" y="3478986"/>
            <a:ext cx="10414517" cy="426393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Processing - EDA</a:t>
            </a:r>
          </a:p>
        </p:txBody>
      </p:sp>
      <p:sp>
        <p:nvSpPr>
          <p:cNvPr id="13" name="Text Placeholder 129">
            <a:extLst>
              <a:ext uri="{FF2B5EF4-FFF2-40B4-BE49-F238E27FC236}">
                <a16:creationId xmlns:a16="http://schemas.microsoft.com/office/drawing/2014/main" id="{0A9F5A12-4E48-2596-DA90-715B780C3578}"/>
              </a:ext>
            </a:extLst>
          </p:cNvPr>
          <p:cNvSpPr txBox="1">
            <a:spLocks/>
          </p:cNvSpPr>
          <p:nvPr/>
        </p:nvSpPr>
        <p:spPr>
          <a:xfrm>
            <a:off x="838197" y="5304847"/>
            <a:ext cx="10414521" cy="117979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125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Histograms – Feature variables with the two levels of the target variable to see if any changes to distribution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Scatter Plots – Check if any correlation between feature variables​</a:t>
            </a:r>
          </a:p>
        </p:txBody>
      </p:sp>
      <p:sp>
        <p:nvSpPr>
          <p:cNvPr id="14" name="Text Placeholder 130">
            <a:extLst>
              <a:ext uri="{FF2B5EF4-FFF2-40B4-BE49-F238E27FC236}">
                <a16:creationId xmlns:a16="http://schemas.microsoft.com/office/drawing/2014/main" id="{A6E57C20-C632-3714-B804-478A721FD11F}"/>
              </a:ext>
            </a:extLst>
          </p:cNvPr>
          <p:cNvSpPr txBox="1">
            <a:spLocks/>
          </p:cNvSpPr>
          <p:nvPr/>
        </p:nvSpPr>
        <p:spPr>
          <a:xfrm>
            <a:off x="838198" y="4878454"/>
            <a:ext cx="10414519" cy="4263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 cap="all" spc="100" baseline="0">
                <a:solidFill>
                  <a:schemeClr val="accent4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Visualization</a:t>
            </a:r>
          </a:p>
        </p:txBody>
      </p:sp>
      <p:pic>
        <p:nvPicPr>
          <p:cNvPr id="46" name="Audio 45">
            <a:hlinkClick r:id="" action="ppaction://media"/>
            <a:extLst>
              <a:ext uri="{FF2B5EF4-FFF2-40B4-BE49-F238E27FC236}">
                <a16:creationId xmlns:a16="http://schemas.microsoft.com/office/drawing/2014/main" id="{BE29C9C9-106D-5602-4221-67D5C4EDE9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764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994"/>
    </mc:Choice>
    <mc:Fallback xmlns="">
      <p:transition spd="slow" advTm="49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Dataset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1468CFE3-6F46-59CD-BD20-426254108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825" y="2171700"/>
            <a:ext cx="10420350" cy="3606755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Continuous variables </a:t>
            </a:r>
            <a:r>
              <a:rPr lang="en-US" dirty="0"/>
              <a:t>– Age/Number of cigarettes smoked in a day/Cholesterol Level/sysBP (Systolic Blood Pressure)/diaBP (Diastolic Blood Pressure)/BMI (Body Mass Index)/Heart Rate Reading/Glucose Level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Ordinal Variables </a:t>
            </a:r>
            <a:r>
              <a:rPr lang="en-US" dirty="0"/>
              <a:t>– Highest education received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Binary Variables </a:t>
            </a:r>
            <a:r>
              <a:rPr lang="en-US" dirty="0"/>
              <a:t>– Male or Female/If a person smokes or not/Patient on Blood Pressure Medication or not/Patient had stroke already or not/Patient had hypertension already or not/Patient had diabetes already or not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Target variable </a:t>
            </a:r>
            <a:r>
              <a:rPr lang="en-US" dirty="0"/>
              <a:t>– Whether the patient got diagnosed with CHD in the next 10 years in binary format</a:t>
            </a:r>
          </a:p>
        </p:txBody>
      </p: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A9D91F69-27A9-C1C9-D4DB-6FA797CBD3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58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80"/>
    </mc:Choice>
    <mc:Fallback xmlns="">
      <p:transition spd="slow" advTm="71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Data Preparation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1468CFE3-6F46-59CD-BD20-426254108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825" y="2171700"/>
            <a:ext cx="10420350" cy="3606755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No Dummy variables needed as categorical variables are binary/ordinal and continuous variables are numeric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Missing values in seven variables: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sz="1300" b="1" spc="100" dirty="0"/>
              <a:t>Education</a:t>
            </a:r>
            <a:r>
              <a:rPr lang="en-US" sz="1300" spc="100" dirty="0"/>
              <a:t> – Replaced with mode as it is an ordinal variable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sz="1300" b="1" spc="100" dirty="0"/>
              <a:t>cigsPerDay</a:t>
            </a:r>
            <a:r>
              <a:rPr lang="en-US" sz="1300" spc="100" dirty="0"/>
              <a:t> – currentSmoker identifies if the patient is a smoker or not. So, we made use of that to identify only smokers and replaced missing values for them with their mean</a:t>
            </a:r>
          </a:p>
          <a:p>
            <a:pPr marL="971550" lvl="1" indent="-285750">
              <a:lnSpc>
                <a:spcPct val="150000"/>
              </a:lnSpc>
            </a:pPr>
            <a:r>
              <a:rPr lang="en-US" sz="1300" b="1" spc="100" dirty="0"/>
              <a:t>BPMeds</a:t>
            </a:r>
            <a:r>
              <a:rPr lang="en-US" sz="1300" spc="100" dirty="0"/>
              <a:t> – Good correlation with prevalentHyp field and any time when BPMeds had a value of 1, prevalentHyp also had a value of 1. So replaced missing values with the corresponding value of </a:t>
            </a:r>
            <a:r>
              <a:rPr lang="en-US" sz="1300" spc="100" dirty="0" err="1"/>
              <a:t>prevalentHyp</a:t>
            </a:r>
            <a:endParaRPr lang="en-US" sz="1300" spc="100" dirty="0"/>
          </a:p>
          <a:p>
            <a:pPr marL="971550" lvl="1" indent="-285750">
              <a:lnSpc>
                <a:spcPct val="150000"/>
              </a:lnSpc>
            </a:pPr>
            <a:r>
              <a:rPr lang="en-US" sz="1300" b="1" spc="100" dirty="0"/>
              <a:t>totChol/BMI/heartrate/glucose </a:t>
            </a:r>
            <a:r>
              <a:rPr lang="en-US" sz="1300" spc="100" dirty="0"/>
              <a:t>– Replaced missing values with mean as these are continuous variables</a:t>
            </a:r>
          </a:p>
        </p:txBody>
      </p:sp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322C645A-E9DC-8E64-80BC-26BB58C4D1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674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240"/>
    </mc:Choice>
    <mc:Fallback xmlns="">
      <p:transition spd="slow" advTm="98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Visualization</a:t>
            </a:r>
          </a:p>
        </p:txBody>
      </p:sp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DFCE3146-AECE-20DC-4F22-E2FDBAC257FC}"/>
              </a:ext>
            </a:extLst>
          </p:cNvPr>
          <p:cNvSpPr txBox="1">
            <a:spLocks/>
          </p:cNvSpPr>
          <p:nvPr/>
        </p:nvSpPr>
        <p:spPr>
          <a:xfrm>
            <a:off x="86106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860B6F-2FE3-4DE6-9496-980E987E746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C1158025-8C51-457F-32FA-CF9FAC992D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825" y="1860198"/>
            <a:ext cx="10420350" cy="1568802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Histograms of Age &amp; Education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Age – For persons less than 35 - Very little risk of CHD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Education - Most patients have education level of 1 but the percentage of people having CHD does not seem to depend on education</a:t>
            </a:r>
            <a:endParaRPr lang="en-IN" dirty="0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17B03E9F-609A-55AB-962C-ACE750C604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3722104"/>
            <a:ext cx="3847526" cy="2450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89FD6556-56F5-3E51-DCF2-B154D10A5F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057" y="3722104"/>
            <a:ext cx="3902645" cy="2450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08AA1DC3-C27D-91F4-D8E6-0BE2475F22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99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51"/>
    </mc:Choice>
    <mc:Fallback xmlns="">
      <p:transition spd="slow" advTm="38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Visualization (Cont.)</a:t>
            </a:r>
          </a:p>
        </p:txBody>
      </p:sp>
      <p:sp>
        <p:nvSpPr>
          <p:cNvPr id="5" name="Slide Number Placeholder 6">
            <a:extLst>
              <a:ext uri="{FF2B5EF4-FFF2-40B4-BE49-F238E27FC236}">
                <a16:creationId xmlns:a16="http://schemas.microsoft.com/office/drawing/2014/main" id="{DFCE3146-AECE-20DC-4F22-E2FDBAC257FC}"/>
              </a:ext>
            </a:extLst>
          </p:cNvPr>
          <p:cNvSpPr txBox="1">
            <a:spLocks/>
          </p:cNvSpPr>
          <p:nvPr/>
        </p:nvSpPr>
        <p:spPr>
          <a:xfrm>
            <a:off x="8610600" y="6515753"/>
            <a:ext cx="2743200" cy="20572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000" kern="1200" cap="all" spc="100" baseline="0">
                <a:solidFill>
                  <a:schemeClr val="bg1">
                    <a:lumMod val="50000"/>
                  </a:schemeClr>
                </a:solidFill>
                <a:latin typeface="Seaford" panose="020B0502030303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F860B6F-2FE3-4DE6-9496-980E987E746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ext Placeholder 15">
            <a:extLst>
              <a:ext uri="{FF2B5EF4-FFF2-40B4-BE49-F238E27FC236}">
                <a16:creationId xmlns:a16="http://schemas.microsoft.com/office/drawing/2014/main" id="{C1158025-8C51-457F-32FA-CF9FAC992D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825" y="1860198"/>
            <a:ext cx="10420350" cy="1568802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Scatter plots of sysBP/diaBP and totChol/diaBP - Typically tied together in medical analysis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High positive correlation between sysBP and diaBP features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No correlation between totChol and diaBP features</a:t>
            </a:r>
          </a:p>
        </p:txBody>
      </p:sp>
      <p:pic>
        <p:nvPicPr>
          <p:cNvPr id="2" name="Picture 1" descr="Chart, scatter chart&#10;&#10;Description automatically generated">
            <a:extLst>
              <a:ext uri="{FF2B5EF4-FFF2-40B4-BE49-F238E27FC236}">
                <a16:creationId xmlns:a16="http://schemas.microsoft.com/office/drawing/2014/main" id="{9BED004E-6C0C-C64C-359E-1413727C7B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8227" y="3429000"/>
            <a:ext cx="3886346" cy="2612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D22E215D-532C-3919-FA1E-90E82DC59C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6396" y="3429000"/>
            <a:ext cx="3872520" cy="2612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31A8921A-64A8-5435-9751-0C02FFD1EB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0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82"/>
    </mc:Choice>
    <mc:Fallback xmlns="">
      <p:transition spd="slow" advTm="25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Models and Metrics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1468CFE3-6F46-59CD-BD20-426254108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825" y="2171700"/>
            <a:ext cx="10420350" cy="3606755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Binary classification problem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Models Used - ​Logistic Regression / Random Forest Classifier / Decision Tree Classifier.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Split into training dataset and test dataset in the ratio of 80% to 20%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Target is the Ten-Year CHD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Features series has the rest of the columns.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Accuracy is used as the evaluation metric and Industry standard is around 70% to 90%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Confusion matrix ensures the number of false positive and false negatives are less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FD75965-1FF4-5B6E-A9B1-E733E92B2C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261947" t="-125896" r="-261947" b="-125896"/>
          <a:stretch>
            <a:fillRect/>
          </a:stretch>
        </p:blipFill>
        <p:spPr>
          <a:xfrm>
            <a:off x="9147683" y="5143500"/>
            <a:ext cx="3040633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196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578"/>
    </mc:Choice>
    <mc:Fallback xmlns="">
      <p:transition spd="slow" advTm="61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7C6ECA-F6C9-4E40-9615-903B54C7B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60B6F-2FE3-4DE6-9496-980E987E746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1" name="Title 110">
            <a:extLst>
              <a:ext uri="{FF2B5EF4-FFF2-40B4-BE49-F238E27FC236}">
                <a16:creationId xmlns:a16="http://schemas.microsoft.com/office/drawing/2014/main" id="{27400555-FDF0-4051-BE1D-9F1757952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Model Evaluation</a:t>
            </a:r>
          </a:p>
        </p:txBody>
      </p: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1468CFE3-6F46-59CD-BD20-4262541084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5824" y="1962296"/>
            <a:ext cx="10420350" cy="1257300"/>
          </a:xfrm>
        </p:spPr>
        <p:txBody>
          <a:bodyPr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Logistic Regression and Random Forest Classifier - Good accuracy but bad at predicting TenYearCHD value of 1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Decision Tree Classifier was far better than the above two models in terms of predicting TenYearCHD value of 1</a:t>
            </a:r>
          </a:p>
        </p:txBody>
      </p:sp>
      <p:pic>
        <p:nvPicPr>
          <p:cNvPr id="6" name="Content Placeholder 12" descr="Chart&#10;&#10;Description automatically generated">
            <a:extLst>
              <a:ext uri="{FF2B5EF4-FFF2-40B4-BE49-F238E27FC236}">
                <a16:creationId xmlns:a16="http://schemas.microsoft.com/office/drawing/2014/main" id="{3D016260-8C30-C278-7C6E-D48258E608A1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7635" y="3377683"/>
            <a:ext cx="2781106" cy="2821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Content Placeholder 13" descr="Chart&#10;&#10;Description automatically generated">
            <a:extLst>
              <a:ext uri="{FF2B5EF4-FFF2-40B4-BE49-F238E27FC236}">
                <a16:creationId xmlns:a16="http://schemas.microsoft.com/office/drawing/2014/main" id="{BAB71078-3DB2-88B1-1952-D3865C850E47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3277" y="3377682"/>
            <a:ext cx="3067115" cy="282189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66F09BFF-8D81-25ED-31DC-751B60CFB808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300" y="3377683"/>
            <a:ext cx="2858992" cy="2821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D86D73F1-E40B-80FA-3C76-FC0B304164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835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20"/>
    </mc:Choice>
    <mc:Fallback xmlns="">
      <p:transition spd="slow" advTm="318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55463"/>
      </a:accent1>
      <a:accent2>
        <a:srgbClr val="A8CADC"/>
      </a:accent2>
      <a:accent3>
        <a:srgbClr val="74A9EA"/>
      </a:accent3>
      <a:accent4>
        <a:srgbClr val="04B3C3"/>
      </a:accent4>
      <a:accent5>
        <a:srgbClr val="5F8473"/>
      </a:accent5>
      <a:accent6>
        <a:srgbClr val="D1EF59"/>
      </a:accent6>
      <a:hlink>
        <a:srgbClr val="0563C1"/>
      </a:hlink>
      <a:folHlink>
        <a:srgbClr val="954F72"/>
      </a:folHlink>
    </a:clrScheme>
    <a:fontScheme name="Custom 29">
      <a:majorFont>
        <a:latin typeface="Seaford Bold"/>
        <a:ea typeface=""/>
        <a:cs typeface=""/>
      </a:majorFont>
      <a:minorFont>
        <a:latin typeface="Quire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lthcare Pitch Deck_TM89652269_Win32_JC_v2" id="{F8764AB5-AEEF-4CC2-ABB0-6738C12D74B7}" vid="{4B84277E-49D1-4747-AC5A-A160BBEACD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7064F8B-46A2-4F22-9203-449568FB58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3F4F0A7-9599-4FE3-A548-853A09CF02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984FD82-9185-4244-A7C8-36B29900832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558</TotalTime>
  <Words>833</Words>
  <Application>Microsoft Office PowerPoint</Application>
  <PresentationFormat>Widescreen</PresentationFormat>
  <Paragraphs>98</Paragraphs>
  <Slides>13</Slides>
  <Notes>1</Notes>
  <HiddenSlides>0</HiddenSlides>
  <MMClips>13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Castellar</vt:lpstr>
      <vt:lpstr>Quire Sans</vt:lpstr>
      <vt:lpstr>Seaford</vt:lpstr>
      <vt:lpstr>Seaford Bold</vt:lpstr>
      <vt:lpstr>Office Theme</vt:lpstr>
      <vt:lpstr>PowerPoint Presentation</vt:lpstr>
      <vt:lpstr>Problem statement</vt:lpstr>
      <vt:lpstr>Data Processing - EDA</vt:lpstr>
      <vt:lpstr>Dataset</vt:lpstr>
      <vt:lpstr>Data Preparation</vt:lpstr>
      <vt:lpstr>Visualization</vt:lpstr>
      <vt:lpstr>Visualization (Cont.)</vt:lpstr>
      <vt:lpstr>Models and Metrics</vt:lpstr>
      <vt:lpstr>Model Evaluation</vt:lpstr>
      <vt:lpstr>Model Evaluation (Cont.)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ANALYTICS Project</dc:title>
  <dc:creator>Muthukumar Kadhirvel</dc:creator>
  <cp:lastModifiedBy>Muthukumar Kadhirvel</cp:lastModifiedBy>
  <cp:revision>63</cp:revision>
  <dcterms:created xsi:type="dcterms:W3CDTF">2022-11-18T01:23:38Z</dcterms:created>
  <dcterms:modified xsi:type="dcterms:W3CDTF">2023-04-13T04:22:00Z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